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Libre Franklin"/>
      <p:regular r:id="rId14"/>
      <p:bold r:id="rId15"/>
      <p:italic r:id="rId16"/>
      <p:boldItalic r:id="rId17"/>
    </p:embeddedFont>
    <p:embeddedFont>
      <p:font typeface="Franklin Gothic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LibreFranklin-bold.fntdata"/><Relationship Id="rId14" Type="http://schemas.openxmlformats.org/officeDocument/2006/relationships/font" Target="fonts/LibreFranklin-regular.fntdata"/><Relationship Id="rId17" Type="http://schemas.openxmlformats.org/officeDocument/2006/relationships/font" Target="fonts/LibreFranklin-boldItalic.fntdata"/><Relationship Id="rId16" Type="http://schemas.openxmlformats.org/officeDocument/2006/relationships/font" Target="fonts/LibreFranklin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18" Type="http://schemas.openxmlformats.org/officeDocument/2006/relationships/font" Target="fonts/FranklinGothic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72ec959635_1_19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g272ec959635_1_1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72ec959635_1_20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0" name="Google Shape;260;g272ec959635_1_2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72ec959635_1_2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1" name="Google Shape;271;g272ec959635_1_2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72ec5723e6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1" name="Google Shape;281;g272ec5723e6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72ec5723e6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9" name="Google Shape;289;g272ec5723e6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e2d7ef702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6" name="Google Shape;296;g2e2d7ef702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e2d7ef702e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5" name="Google Shape;305;g2e2d7ef702e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4775291" y="1587136"/>
            <a:ext cx="4118678" cy="113551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Franklin Gothic"/>
              <a:buNone/>
              <a:defRPr b="1" i="0" sz="45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58" name="Google Shape;58;p14"/>
          <p:cNvGrpSpPr/>
          <p:nvPr/>
        </p:nvGrpSpPr>
        <p:grpSpPr>
          <a:xfrm>
            <a:off x="1" y="569064"/>
            <a:ext cx="4574436" cy="4574436"/>
            <a:chOff x="0" y="12289"/>
            <a:chExt cx="3550" cy="3551"/>
          </a:xfrm>
        </p:grpSpPr>
        <p:sp>
          <p:nvSpPr>
            <p:cNvPr id="59" name="Google Shape;59;p14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4775291" y="3412165"/>
            <a:ext cx="4118677" cy="7150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i="0" sz="140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63" name="Google Shape;63;p14"/>
          <p:cNvCxnSpPr/>
          <p:nvPr/>
        </p:nvCxnSpPr>
        <p:spPr>
          <a:xfrm>
            <a:off x="4379875" y="4338262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Introduc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5"/>
          <p:cNvGrpSpPr/>
          <p:nvPr/>
        </p:nvGrpSpPr>
        <p:grpSpPr>
          <a:xfrm flipH="1" rot="5400000">
            <a:off x="0" y="2925099"/>
            <a:ext cx="2219420" cy="2219419"/>
            <a:chOff x="0" y="12289"/>
            <a:chExt cx="3550" cy="3551"/>
          </a:xfrm>
        </p:grpSpPr>
        <p:sp>
          <p:nvSpPr>
            <p:cNvPr id="66" name="Google Shape;66;p15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9" name="Google Shape;69;p15"/>
          <p:cNvSpPr/>
          <p:nvPr>
            <p:ph idx="2" type="pic"/>
          </p:nvPr>
        </p:nvSpPr>
        <p:spPr>
          <a:xfrm>
            <a:off x="4572000" y="-16907"/>
            <a:ext cx="4572000" cy="5177315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5"/>
          <p:cNvSpPr txBox="1"/>
          <p:nvPr>
            <p:ph type="title"/>
          </p:nvPr>
        </p:nvSpPr>
        <p:spPr>
          <a:xfrm>
            <a:off x="723017" y="659297"/>
            <a:ext cx="3706108" cy="45814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  <a:defRPr b="1" i="0" sz="33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714374" y="1717022"/>
            <a:ext cx="3429001" cy="20964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0" type="dt"/>
          </p:nvPr>
        </p:nvSpPr>
        <p:spPr>
          <a:xfrm>
            <a:off x="2244090" y="4749165"/>
            <a:ext cx="984885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1" type="ftr"/>
          </p:nvPr>
        </p:nvSpPr>
        <p:spPr>
          <a:xfrm>
            <a:off x="1121092" y="4749165"/>
            <a:ext cx="1122998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728663" y="4749165"/>
            <a:ext cx="392430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0">
          <p15:clr>
            <a:srgbClr val="FBAE40"/>
          </p15:clr>
        </p15:guide>
        <p15:guide id="2" pos="2610">
          <p15:clr>
            <a:srgbClr val="FBAE40"/>
          </p15:clr>
        </p15:guide>
        <p15:guide id="3" orient="horz" pos="1080">
          <p15:clr>
            <a:srgbClr val="FBAE40"/>
          </p15:clr>
        </p15:guide>
        <p15:guide id="4" orient="horz" pos="918">
          <p15:clr>
            <a:srgbClr val="FBAE40"/>
          </p15:clr>
        </p15:guide>
        <p15:guide id="5" orient="horz" pos="41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">
  <p:cSld name="Summary "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723017" y="659297"/>
            <a:ext cx="3706108" cy="45814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  <a:defRPr b="1" i="0" sz="33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77" name="Google Shape;77;p16"/>
          <p:cNvCxnSpPr/>
          <p:nvPr/>
        </p:nvCxnSpPr>
        <p:spPr>
          <a:xfrm>
            <a:off x="714375" y="1454331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714375" y="1992678"/>
            <a:ext cx="3629025" cy="43073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79" name="Google Shape;79;p16"/>
          <p:cNvGrpSpPr/>
          <p:nvPr/>
        </p:nvGrpSpPr>
        <p:grpSpPr>
          <a:xfrm rot="10800000">
            <a:off x="6652530" y="0"/>
            <a:ext cx="2493906" cy="2493906"/>
            <a:chOff x="0" y="12289"/>
            <a:chExt cx="3550" cy="3551"/>
          </a:xfrm>
        </p:grpSpPr>
        <p:sp>
          <p:nvSpPr>
            <p:cNvPr id="80" name="Google Shape;80;p16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83" name="Google Shape;83;p16"/>
          <p:cNvSpPr txBox="1"/>
          <p:nvPr>
            <p:ph idx="2" type="body"/>
          </p:nvPr>
        </p:nvSpPr>
        <p:spPr>
          <a:xfrm>
            <a:off x="714375" y="1714500"/>
            <a:ext cx="3629025" cy="23693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4" name="Google Shape;84;p16"/>
          <p:cNvSpPr txBox="1"/>
          <p:nvPr>
            <p:ph idx="3" type="body"/>
          </p:nvPr>
        </p:nvSpPr>
        <p:spPr>
          <a:xfrm>
            <a:off x="715241" y="2881385"/>
            <a:ext cx="3629025" cy="47756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6"/>
          <p:cNvSpPr txBox="1"/>
          <p:nvPr>
            <p:ph idx="4" type="body"/>
          </p:nvPr>
        </p:nvSpPr>
        <p:spPr>
          <a:xfrm>
            <a:off x="715241" y="2603207"/>
            <a:ext cx="3629025" cy="23693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6"/>
          <p:cNvSpPr txBox="1"/>
          <p:nvPr>
            <p:ph idx="5" type="body"/>
          </p:nvPr>
        </p:nvSpPr>
        <p:spPr>
          <a:xfrm>
            <a:off x="714375" y="3763426"/>
            <a:ext cx="3629025" cy="68125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6"/>
          <p:cNvSpPr txBox="1"/>
          <p:nvPr>
            <p:ph idx="6" type="body"/>
          </p:nvPr>
        </p:nvSpPr>
        <p:spPr>
          <a:xfrm>
            <a:off x="714375" y="3485248"/>
            <a:ext cx="3629025" cy="23693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6"/>
          <p:cNvSpPr txBox="1"/>
          <p:nvPr>
            <p:ph idx="7" type="body"/>
          </p:nvPr>
        </p:nvSpPr>
        <p:spPr>
          <a:xfrm>
            <a:off x="4799735" y="1992678"/>
            <a:ext cx="3629025" cy="43073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16"/>
          <p:cNvSpPr txBox="1"/>
          <p:nvPr>
            <p:ph idx="8" type="body"/>
          </p:nvPr>
        </p:nvSpPr>
        <p:spPr>
          <a:xfrm>
            <a:off x="4799735" y="1714500"/>
            <a:ext cx="3629025" cy="23693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16"/>
          <p:cNvSpPr txBox="1"/>
          <p:nvPr>
            <p:ph idx="9" type="body"/>
          </p:nvPr>
        </p:nvSpPr>
        <p:spPr>
          <a:xfrm>
            <a:off x="4799735" y="2881385"/>
            <a:ext cx="3629025" cy="68125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1" name="Google Shape;91;p16"/>
          <p:cNvSpPr txBox="1"/>
          <p:nvPr>
            <p:ph idx="13" type="body"/>
          </p:nvPr>
        </p:nvSpPr>
        <p:spPr>
          <a:xfrm>
            <a:off x="4799735" y="2603207"/>
            <a:ext cx="3629025" cy="23693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2" name="Google Shape;92;p16"/>
          <p:cNvSpPr txBox="1"/>
          <p:nvPr>
            <p:ph idx="10" type="dt"/>
          </p:nvPr>
        </p:nvSpPr>
        <p:spPr>
          <a:xfrm>
            <a:off x="2244090" y="4749165"/>
            <a:ext cx="984885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6"/>
          <p:cNvSpPr txBox="1"/>
          <p:nvPr>
            <p:ph idx="11" type="ftr"/>
          </p:nvPr>
        </p:nvSpPr>
        <p:spPr>
          <a:xfrm>
            <a:off x="1121092" y="4749165"/>
            <a:ext cx="1122998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6"/>
          <p:cNvSpPr txBox="1"/>
          <p:nvPr>
            <p:ph idx="12" type="sldNum"/>
          </p:nvPr>
        </p:nvSpPr>
        <p:spPr>
          <a:xfrm>
            <a:off x="728663" y="4749165"/>
            <a:ext cx="392430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0">
          <p15:clr>
            <a:srgbClr val="FBAE40"/>
          </p15:clr>
        </p15:guide>
        <p15:guide id="2" pos="5310">
          <p15:clr>
            <a:srgbClr val="FBAE40"/>
          </p15:clr>
        </p15:guide>
        <p15:guide id="3" pos="1728">
          <p15:clr>
            <a:srgbClr val="FBAE40"/>
          </p15:clr>
        </p15:guide>
        <p15:guide id="4" pos="4302">
          <p15:clr>
            <a:srgbClr val="FBAE40"/>
          </p15:clr>
        </p15:guide>
        <p15:guide id="5" pos="1458">
          <p15:clr>
            <a:srgbClr val="FBAE40"/>
          </p15:clr>
        </p15:guide>
        <p15:guide id="6" pos="3006">
          <p15:clr>
            <a:srgbClr val="FBAE40"/>
          </p15:clr>
        </p15:guide>
        <p15:guide id="7" orient="horz" pos="918">
          <p15:clr>
            <a:srgbClr val="FBAE40"/>
          </p15:clr>
        </p15:guide>
        <p15:guide id="8" orient="horz" pos="1080">
          <p15:clr>
            <a:srgbClr val="FBAE40"/>
          </p15:clr>
        </p15:guide>
        <p15:guide id="9" orient="horz" pos="414">
          <p15:clr>
            <a:srgbClr val="FBAE40"/>
          </p15:clr>
        </p15:guide>
        <p15:guide id="10" pos="4014">
          <p15:clr>
            <a:srgbClr val="FBAE40"/>
          </p15:clr>
        </p15:guide>
        <p15:guide id="11" pos="273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7"/>
          <p:cNvGrpSpPr/>
          <p:nvPr/>
        </p:nvGrpSpPr>
        <p:grpSpPr>
          <a:xfrm>
            <a:off x="4772025" y="0"/>
            <a:ext cx="4371974" cy="2426702"/>
            <a:chOff x="5612972" y="1"/>
            <a:chExt cx="6615961" cy="3672246"/>
          </a:xfrm>
        </p:grpSpPr>
        <p:sp>
          <p:nvSpPr>
            <p:cNvPr id="97" name="Google Shape;97;p17"/>
            <p:cNvSpPr/>
            <p:nvPr/>
          </p:nvSpPr>
          <p:spPr>
            <a:xfrm>
              <a:off x="5612972" y="1"/>
              <a:ext cx="4408998" cy="3672246"/>
            </a:xfrm>
            <a:custGeom>
              <a:rect b="b" l="l" r="r" t="t"/>
              <a:pathLst>
                <a:path extrusionOk="0" h="2980" w="3578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8" name="Google Shape;98;p17"/>
            <p:cNvSpPr/>
            <p:nvPr/>
          </p:nvSpPr>
          <p:spPr>
            <a:xfrm>
              <a:off x="6341233" y="1463970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9" name="Google Shape;99;p17"/>
            <p:cNvSpPr/>
            <p:nvPr/>
          </p:nvSpPr>
          <p:spPr>
            <a:xfrm>
              <a:off x="8555590" y="1"/>
              <a:ext cx="1457754" cy="729520"/>
            </a:xfrm>
            <a:custGeom>
              <a:rect b="b" l="l" r="r" t="t"/>
              <a:pathLst>
                <a:path extrusionOk="0" h="592" w="1183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0" name="Google Shape;100;p17"/>
            <p:cNvSpPr/>
            <p:nvPr/>
          </p:nvSpPr>
          <p:spPr>
            <a:xfrm>
              <a:off x="7076887" y="728289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1" name="Google Shape;101;p17"/>
            <p:cNvSpPr/>
            <p:nvPr/>
          </p:nvSpPr>
          <p:spPr>
            <a:xfrm>
              <a:off x="9285083" y="728289"/>
              <a:ext cx="2943850" cy="2943958"/>
            </a:xfrm>
            <a:custGeom>
              <a:rect b="b" l="l" r="r" t="t"/>
              <a:pathLst>
                <a:path extrusionOk="0" h="2389" w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02" name="Google Shape;102;p17"/>
          <p:cNvSpPr txBox="1"/>
          <p:nvPr>
            <p:ph type="title"/>
          </p:nvPr>
        </p:nvSpPr>
        <p:spPr>
          <a:xfrm>
            <a:off x="723017" y="659297"/>
            <a:ext cx="3706108" cy="45814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  <a:defRPr b="1" i="0" sz="33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103" name="Google Shape;103;p17"/>
          <p:cNvCxnSpPr/>
          <p:nvPr/>
        </p:nvCxnSpPr>
        <p:spPr>
          <a:xfrm>
            <a:off x="714375" y="1450991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714375" y="2113722"/>
            <a:ext cx="16002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p17"/>
          <p:cNvSpPr txBox="1"/>
          <p:nvPr>
            <p:ph idx="2" type="body"/>
          </p:nvPr>
        </p:nvSpPr>
        <p:spPr>
          <a:xfrm>
            <a:off x="714375" y="1657350"/>
            <a:ext cx="1600200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i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06" name="Google Shape;106;p17"/>
          <p:cNvCxnSpPr/>
          <p:nvPr/>
        </p:nvCxnSpPr>
        <p:spPr>
          <a:xfrm>
            <a:off x="2747282" y="1454331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7" name="Google Shape;107;p17"/>
          <p:cNvSpPr txBox="1"/>
          <p:nvPr>
            <p:ph idx="3" type="body"/>
          </p:nvPr>
        </p:nvSpPr>
        <p:spPr>
          <a:xfrm>
            <a:off x="2747281" y="2113722"/>
            <a:ext cx="159611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4" type="body"/>
          </p:nvPr>
        </p:nvSpPr>
        <p:spPr>
          <a:xfrm>
            <a:off x="2747281" y="1657350"/>
            <a:ext cx="1596118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i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09" name="Google Shape;109;p17"/>
          <p:cNvCxnSpPr/>
          <p:nvPr/>
        </p:nvCxnSpPr>
        <p:spPr>
          <a:xfrm>
            <a:off x="714375" y="3186089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0" name="Google Shape;110;p17"/>
          <p:cNvSpPr txBox="1"/>
          <p:nvPr>
            <p:ph idx="5" type="body"/>
          </p:nvPr>
        </p:nvSpPr>
        <p:spPr>
          <a:xfrm>
            <a:off x="714375" y="3848474"/>
            <a:ext cx="16002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6" type="body"/>
          </p:nvPr>
        </p:nvSpPr>
        <p:spPr>
          <a:xfrm>
            <a:off x="714375" y="3392102"/>
            <a:ext cx="1600200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i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12" name="Google Shape;112;p17"/>
          <p:cNvCxnSpPr/>
          <p:nvPr/>
        </p:nvCxnSpPr>
        <p:spPr>
          <a:xfrm>
            <a:off x="2747282" y="3189083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3" name="Google Shape;113;p17"/>
          <p:cNvSpPr txBox="1"/>
          <p:nvPr>
            <p:ph idx="7" type="body"/>
          </p:nvPr>
        </p:nvSpPr>
        <p:spPr>
          <a:xfrm>
            <a:off x="2747281" y="3848474"/>
            <a:ext cx="159611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8" type="body"/>
          </p:nvPr>
        </p:nvSpPr>
        <p:spPr>
          <a:xfrm>
            <a:off x="2747281" y="3392102"/>
            <a:ext cx="1596118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i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15" name="Google Shape;115;p17"/>
          <p:cNvCxnSpPr/>
          <p:nvPr/>
        </p:nvCxnSpPr>
        <p:spPr>
          <a:xfrm>
            <a:off x="4775291" y="3189083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6" name="Google Shape;116;p17"/>
          <p:cNvSpPr txBox="1"/>
          <p:nvPr>
            <p:ph idx="9" type="body"/>
          </p:nvPr>
        </p:nvSpPr>
        <p:spPr>
          <a:xfrm>
            <a:off x="4775291" y="3848474"/>
            <a:ext cx="1596934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17"/>
          <p:cNvSpPr txBox="1"/>
          <p:nvPr>
            <p:ph idx="13" type="body"/>
          </p:nvPr>
        </p:nvSpPr>
        <p:spPr>
          <a:xfrm>
            <a:off x="4775291" y="3392102"/>
            <a:ext cx="1596934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i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17"/>
          <p:cNvSpPr txBox="1"/>
          <p:nvPr>
            <p:ph idx="10" type="dt"/>
          </p:nvPr>
        </p:nvSpPr>
        <p:spPr>
          <a:xfrm>
            <a:off x="2244090" y="4749165"/>
            <a:ext cx="984885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17"/>
          <p:cNvSpPr txBox="1"/>
          <p:nvPr>
            <p:ph idx="11" type="ftr"/>
          </p:nvPr>
        </p:nvSpPr>
        <p:spPr>
          <a:xfrm>
            <a:off x="1121092" y="4749165"/>
            <a:ext cx="1122998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12" type="sldNum"/>
          </p:nvPr>
        </p:nvSpPr>
        <p:spPr>
          <a:xfrm>
            <a:off x="728663" y="4749165"/>
            <a:ext cx="392430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">
  <p:cSld name="Break"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>
            <p:ph idx="2" type="pic"/>
          </p:nvPr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123" name="Google Shape;123;p18"/>
          <p:cNvSpPr txBox="1"/>
          <p:nvPr>
            <p:ph type="title"/>
          </p:nvPr>
        </p:nvSpPr>
        <p:spPr>
          <a:xfrm>
            <a:off x="5395457" y="2284078"/>
            <a:ext cx="3706108" cy="45814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Franklin Gothic"/>
              <a:buNone/>
              <a:defRPr b="1" i="0" sz="31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124" name="Google Shape;124;p18"/>
          <p:cNvCxnSpPr/>
          <p:nvPr/>
        </p:nvCxnSpPr>
        <p:spPr>
          <a:xfrm>
            <a:off x="5366041" y="3002908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25" name="Google Shape;125;p18"/>
          <p:cNvGrpSpPr/>
          <p:nvPr/>
        </p:nvGrpSpPr>
        <p:grpSpPr>
          <a:xfrm rot="10800000">
            <a:off x="7132320" y="-2"/>
            <a:ext cx="2011679" cy="2011679"/>
            <a:chOff x="0" y="12289"/>
            <a:chExt cx="3550" cy="3551"/>
          </a:xfrm>
        </p:grpSpPr>
        <p:sp>
          <p:nvSpPr>
            <p:cNvPr id="126" name="Google Shape;126;p18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5328">
          <p15:clr>
            <a:srgbClr val="FBAE40"/>
          </p15:clr>
        </p15:guide>
        <p15:guide id="2" pos="3258">
          <p15:clr>
            <a:srgbClr val="FBAE40"/>
          </p15:clr>
        </p15:guide>
        <p15:guide id="3" pos="3420">
          <p15:clr>
            <a:srgbClr val="FBAE40"/>
          </p15:clr>
        </p15:guide>
        <p15:guide id="4" orient="horz" pos="13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">
  <p:cSld name="Chart"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/>
          <p:nvPr>
            <p:ph idx="2" type="chart"/>
          </p:nvPr>
        </p:nvSpPr>
        <p:spPr>
          <a:xfrm>
            <a:off x="714375" y="1454331"/>
            <a:ext cx="7764608" cy="308302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31" name="Google Shape;131;p19"/>
          <p:cNvSpPr txBox="1"/>
          <p:nvPr>
            <p:ph type="title"/>
          </p:nvPr>
        </p:nvSpPr>
        <p:spPr>
          <a:xfrm>
            <a:off x="723017" y="659297"/>
            <a:ext cx="3706108" cy="45814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  <a:defRPr b="1" i="0" sz="33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19"/>
          <p:cNvSpPr txBox="1"/>
          <p:nvPr>
            <p:ph idx="10" type="dt"/>
          </p:nvPr>
        </p:nvSpPr>
        <p:spPr>
          <a:xfrm>
            <a:off x="2244090" y="4749165"/>
            <a:ext cx="984885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19"/>
          <p:cNvSpPr txBox="1"/>
          <p:nvPr>
            <p:ph idx="11" type="ftr"/>
          </p:nvPr>
        </p:nvSpPr>
        <p:spPr>
          <a:xfrm>
            <a:off x="1121092" y="4749165"/>
            <a:ext cx="1122998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19"/>
          <p:cNvSpPr txBox="1"/>
          <p:nvPr>
            <p:ph idx="12" type="sldNum"/>
          </p:nvPr>
        </p:nvSpPr>
        <p:spPr>
          <a:xfrm>
            <a:off x="728663" y="4749165"/>
            <a:ext cx="392430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0">
          <p15:clr>
            <a:srgbClr val="FBAE40"/>
          </p15:clr>
        </p15:guide>
        <p15:guide id="2" pos="5310">
          <p15:clr>
            <a:srgbClr val="FBAE40"/>
          </p15:clr>
        </p15:guide>
        <p15:guide id="3" pos="2160">
          <p15:clr>
            <a:srgbClr val="FBAE40"/>
          </p15:clr>
        </p15:guide>
        <p15:guide id="4" pos="3870">
          <p15:clr>
            <a:srgbClr val="FBAE40"/>
          </p15:clr>
        </p15:guide>
        <p15:guide id="5" pos="1890">
          <p15:clr>
            <a:srgbClr val="FBAE40"/>
          </p15:clr>
        </p15:guide>
        <p15:guide id="6" pos="3600">
          <p15:clr>
            <a:srgbClr val="FBAE40"/>
          </p15:clr>
        </p15:guide>
        <p15:guide id="7" orient="horz" pos="918">
          <p15:clr>
            <a:srgbClr val="FBAE40"/>
          </p15:clr>
        </p15:guide>
        <p15:guide id="8" orient="horz" pos="1044">
          <p15:clr>
            <a:srgbClr val="FBAE40"/>
          </p15:clr>
        </p15:guide>
        <p15:guide id="9" orient="horz" pos="41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723017" y="659297"/>
            <a:ext cx="3706108" cy="45814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  <a:defRPr b="1" i="0" sz="33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20"/>
          <p:cNvSpPr txBox="1"/>
          <p:nvPr>
            <p:ph idx="10" type="dt"/>
          </p:nvPr>
        </p:nvSpPr>
        <p:spPr>
          <a:xfrm>
            <a:off x="2244090" y="4749165"/>
            <a:ext cx="984885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" name="Google Shape;138;p20"/>
          <p:cNvSpPr txBox="1"/>
          <p:nvPr>
            <p:ph idx="11" type="ftr"/>
          </p:nvPr>
        </p:nvSpPr>
        <p:spPr>
          <a:xfrm>
            <a:off x="1121092" y="4749165"/>
            <a:ext cx="1122998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0"/>
          <p:cNvSpPr txBox="1"/>
          <p:nvPr>
            <p:ph idx="12" type="sldNum"/>
          </p:nvPr>
        </p:nvSpPr>
        <p:spPr>
          <a:xfrm>
            <a:off x="728663" y="4749165"/>
            <a:ext cx="392430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0">
          <p15:clr>
            <a:srgbClr val="FBAE40"/>
          </p15:clr>
        </p15:guide>
        <p15:guide id="2" pos="5310">
          <p15:clr>
            <a:srgbClr val="FBAE40"/>
          </p15:clr>
        </p15:guide>
        <p15:guide id="3" pos="2160">
          <p15:clr>
            <a:srgbClr val="FBAE40"/>
          </p15:clr>
        </p15:guide>
        <p15:guide id="4" pos="3870">
          <p15:clr>
            <a:srgbClr val="FBAE40"/>
          </p15:clr>
        </p15:guide>
        <p15:guide id="5" pos="1890">
          <p15:clr>
            <a:srgbClr val="FBAE40"/>
          </p15:clr>
        </p15:guide>
        <p15:guide id="6" pos="3600">
          <p15:clr>
            <a:srgbClr val="FBAE40"/>
          </p15:clr>
        </p15:guide>
        <p15:guide id="7" orient="horz" pos="918">
          <p15:clr>
            <a:srgbClr val="FBAE40"/>
          </p15:clr>
        </p15:guide>
        <p15:guide id="8" orient="horz" pos="1044">
          <p15:clr>
            <a:srgbClr val="FBAE40"/>
          </p15:clr>
        </p15:guide>
        <p15:guide id="9" orient="horz" pos="41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723016" y="1857375"/>
            <a:ext cx="5349240" cy="24674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ibre Franklin"/>
              <a:buNone/>
              <a:defRPr b="0" i="0" sz="2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21"/>
          <p:cNvSpPr txBox="1"/>
          <p:nvPr/>
        </p:nvSpPr>
        <p:spPr>
          <a:xfrm>
            <a:off x="524961" y="411218"/>
            <a:ext cx="1192029" cy="237757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-GB" sz="15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" name="Google Shape;143;p21"/>
          <p:cNvGrpSpPr/>
          <p:nvPr/>
        </p:nvGrpSpPr>
        <p:grpSpPr>
          <a:xfrm>
            <a:off x="4772025" y="0"/>
            <a:ext cx="4371974" cy="2426702"/>
            <a:chOff x="5612972" y="1"/>
            <a:chExt cx="6615961" cy="3672246"/>
          </a:xfrm>
        </p:grpSpPr>
        <p:sp>
          <p:nvSpPr>
            <p:cNvPr id="144" name="Google Shape;144;p21"/>
            <p:cNvSpPr/>
            <p:nvPr/>
          </p:nvSpPr>
          <p:spPr>
            <a:xfrm>
              <a:off x="5612972" y="1"/>
              <a:ext cx="4408998" cy="3672246"/>
            </a:xfrm>
            <a:custGeom>
              <a:rect b="b" l="l" r="r" t="t"/>
              <a:pathLst>
                <a:path extrusionOk="0" h="2980" w="3578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6341233" y="1463970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8555590" y="1"/>
              <a:ext cx="1457754" cy="729520"/>
            </a:xfrm>
            <a:custGeom>
              <a:rect b="b" l="l" r="r" t="t"/>
              <a:pathLst>
                <a:path extrusionOk="0" h="592" w="1183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7076887" y="728289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9285083" y="728289"/>
              <a:ext cx="2943850" cy="2943958"/>
            </a:xfrm>
            <a:custGeom>
              <a:rect b="b" l="l" r="r" t="t"/>
              <a:pathLst>
                <a:path extrusionOk="0" h="2389" w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49" name="Google Shape;149;p21"/>
          <p:cNvGrpSpPr/>
          <p:nvPr/>
        </p:nvGrpSpPr>
        <p:grpSpPr>
          <a:xfrm flipH="1" rot="5400000">
            <a:off x="0" y="2925099"/>
            <a:ext cx="2219420" cy="2219419"/>
            <a:chOff x="0" y="12289"/>
            <a:chExt cx="3550" cy="3551"/>
          </a:xfrm>
        </p:grpSpPr>
        <p:sp>
          <p:nvSpPr>
            <p:cNvPr id="150" name="Google Shape;150;p21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450">
          <p15:clr>
            <a:srgbClr val="FBAE40"/>
          </p15:clr>
        </p15:guide>
        <p15:guide id="2" pos="5310">
          <p15:clr>
            <a:srgbClr val="FBAE40"/>
          </p15:clr>
        </p15:guide>
        <p15:guide id="3" pos="2160">
          <p15:clr>
            <a:srgbClr val="FBAE40"/>
          </p15:clr>
        </p15:guide>
        <p15:guide id="4" pos="3870">
          <p15:clr>
            <a:srgbClr val="FBAE40"/>
          </p15:clr>
        </p15:guide>
        <p15:guide id="5" pos="1890">
          <p15:clr>
            <a:srgbClr val="FBAE40"/>
          </p15:clr>
        </p15:guide>
        <p15:guide id="6" pos="3600">
          <p15:clr>
            <a:srgbClr val="FBAE40"/>
          </p15:clr>
        </p15:guide>
        <p15:guide id="7" orient="horz" pos="1170">
          <p15:clr>
            <a:srgbClr val="FBAE40"/>
          </p15:clr>
        </p15:guide>
        <p15:guide id="8" orient="horz" pos="1314">
          <p15:clr>
            <a:srgbClr val="FBAE40"/>
          </p15:clr>
        </p15:guide>
        <p15:guide id="9" orient="horz" pos="93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Team"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22"/>
          <p:cNvGrpSpPr/>
          <p:nvPr/>
        </p:nvGrpSpPr>
        <p:grpSpPr>
          <a:xfrm flipH="1" rot="5400000">
            <a:off x="0" y="2925099"/>
            <a:ext cx="2219420" cy="2219419"/>
            <a:chOff x="0" y="12289"/>
            <a:chExt cx="3550" cy="3551"/>
          </a:xfrm>
        </p:grpSpPr>
        <p:sp>
          <p:nvSpPr>
            <p:cNvPr id="155" name="Google Shape;155;p22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58" name="Google Shape;158;p22"/>
          <p:cNvSpPr/>
          <p:nvPr>
            <p:ph idx="2" type="pic"/>
          </p:nvPr>
        </p:nvSpPr>
        <p:spPr>
          <a:xfrm>
            <a:off x="715701" y="1929662"/>
            <a:ext cx="1588684" cy="1527913"/>
          </a:xfrm>
          <a:prstGeom prst="rect">
            <a:avLst/>
          </a:prstGeom>
          <a:noFill/>
          <a:ln>
            <a:noFill/>
          </a:ln>
        </p:spPr>
      </p:sp>
      <p:sp>
        <p:nvSpPr>
          <p:cNvPr id="159" name="Google Shape;159;p22"/>
          <p:cNvSpPr txBox="1"/>
          <p:nvPr>
            <p:ph type="title"/>
          </p:nvPr>
        </p:nvSpPr>
        <p:spPr>
          <a:xfrm>
            <a:off x="723016" y="659297"/>
            <a:ext cx="5649208" cy="45814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  <a:defRPr b="1" i="0" sz="33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160" name="Google Shape;160;p22"/>
          <p:cNvCxnSpPr/>
          <p:nvPr/>
        </p:nvCxnSpPr>
        <p:spPr>
          <a:xfrm>
            <a:off x="714375" y="1454331"/>
            <a:ext cx="1600200" cy="0"/>
          </a:xfrm>
          <a:prstGeom prst="straightConnector1">
            <a:avLst/>
          </a:prstGeom>
          <a:noFill/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1" name="Google Shape;161;p22"/>
          <p:cNvSpPr/>
          <p:nvPr>
            <p:ph idx="3" type="pic"/>
          </p:nvPr>
        </p:nvSpPr>
        <p:spPr>
          <a:xfrm>
            <a:off x="2743710" y="1929662"/>
            <a:ext cx="1588684" cy="1527913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2"/>
          <p:cNvSpPr txBox="1"/>
          <p:nvPr>
            <p:ph idx="1" type="body"/>
          </p:nvPr>
        </p:nvSpPr>
        <p:spPr>
          <a:xfrm>
            <a:off x="714375" y="4044877"/>
            <a:ext cx="16002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3" name="Google Shape;163;p22"/>
          <p:cNvSpPr txBox="1"/>
          <p:nvPr>
            <p:ph idx="4" type="body"/>
          </p:nvPr>
        </p:nvSpPr>
        <p:spPr>
          <a:xfrm>
            <a:off x="714375" y="3740059"/>
            <a:ext cx="1600200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4" name="Google Shape;164;p22"/>
          <p:cNvSpPr txBox="1"/>
          <p:nvPr>
            <p:ph idx="5" type="body"/>
          </p:nvPr>
        </p:nvSpPr>
        <p:spPr>
          <a:xfrm>
            <a:off x="2747281" y="4044877"/>
            <a:ext cx="159611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5" name="Google Shape;165;p22"/>
          <p:cNvSpPr txBox="1"/>
          <p:nvPr>
            <p:ph idx="6" type="body"/>
          </p:nvPr>
        </p:nvSpPr>
        <p:spPr>
          <a:xfrm>
            <a:off x="2747281" y="3740059"/>
            <a:ext cx="1596118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6" name="Google Shape;166;p22"/>
          <p:cNvSpPr txBox="1"/>
          <p:nvPr>
            <p:ph idx="7" type="body"/>
          </p:nvPr>
        </p:nvSpPr>
        <p:spPr>
          <a:xfrm>
            <a:off x="4775291" y="4044877"/>
            <a:ext cx="1596934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7" name="Google Shape;167;p22"/>
          <p:cNvSpPr txBox="1"/>
          <p:nvPr>
            <p:ph idx="8" type="body"/>
          </p:nvPr>
        </p:nvSpPr>
        <p:spPr>
          <a:xfrm>
            <a:off x="4775291" y="3740059"/>
            <a:ext cx="1596934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8" name="Google Shape;168;p22"/>
          <p:cNvSpPr txBox="1"/>
          <p:nvPr>
            <p:ph idx="9" type="body"/>
          </p:nvPr>
        </p:nvSpPr>
        <p:spPr>
          <a:xfrm>
            <a:off x="6832691" y="4044877"/>
            <a:ext cx="1596934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9" name="Google Shape;169;p22"/>
          <p:cNvSpPr txBox="1"/>
          <p:nvPr>
            <p:ph idx="13" type="body"/>
          </p:nvPr>
        </p:nvSpPr>
        <p:spPr>
          <a:xfrm>
            <a:off x="6832691" y="3740059"/>
            <a:ext cx="1596934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170" name="Google Shape;170;p22"/>
          <p:cNvGrpSpPr/>
          <p:nvPr/>
        </p:nvGrpSpPr>
        <p:grpSpPr>
          <a:xfrm>
            <a:off x="4772025" y="0"/>
            <a:ext cx="4371974" cy="2426702"/>
            <a:chOff x="5612972" y="1"/>
            <a:chExt cx="6615961" cy="3672246"/>
          </a:xfrm>
        </p:grpSpPr>
        <p:sp>
          <p:nvSpPr>
            <p:cNvPr id="171" name="Google Shape;171;p22"/>
            <p:cNvSpPr/>
            <p:nvPr/>
          </p:nvSpPr>
          <p:spPr>
            <a:xfrm>
              <a:off x="5612972" y="1"/>
              <a:ext cx="4408998" cy="3672246"/>
            </a:xfrm>
            <a:custGeom>
              <a:rect b="b" l="l" r="r" t="t"/>
              <a:pathLst>
                <a:path extrusionOk="0" h="2980" w="3578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6341233" y="1463970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8555590" y="1"/>
              <a:ext cx="1457754" cy="729520"/>
            </a:xfrm>
            <a:custGeom>
              <a:rect b="b" l="l" r="r" t="t"/>
              <a:pathLst>
                <a:path extrusionOk="0" h="592" w="1183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7076887" y="728289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9285083" y="728289"/>
              <a:ext cx="2943850" cy="2943958"/>
            </a:xfrm>
            <a:custGeom>
              <a:rect b="b" l="l" r="r" t="t"/>
              <a:pathLst>
                <a:path extrusionOk="0" h="2389" w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76" name="Google Shape;176;p22"/>
          <p:cNvSpPr/>
          <p:nvPr>
            <p:ph idx="14" type="pic"/>
          </p:nvPr>
        </p:nvSpPr>
        <p:spPr>
          <a:xfrm>
            <a:off x="4771719" y="1929662"/>
            <a:ext cx="1588684" cy="1527913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22"/>
          <p:cNvSpPr/>
          <p:nvPr>
            <p:ph idx="15" type="pic"/>
          </p:nvPr>
        </p:nvSpPr>
        <p:spPr>
          <a:xfrm>
            <a:off x="6834017" y="1929662"/>
            <a:ext cx="1588684" cy="1527913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2"/>
          <p:cNvSpPr txBox="1"/>
          <p:nvPr>
            <p:ph idx="10" type="dt"/>
          </p:nvPr>
        </p:nvSpPr>
        <p:spPr>
          <a:xfrm>
            <a:off x="2244090" y="4749165"/>
            <a:ext cx="984885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22"/>
          <p:cNvSpPr txBox="1"/>
          <p:nvPr>
            <p:ph idx="11" type="ftr"/>
          </p:nvPr>
        </p:nvSpPr>
        <p:spPr>
          <a:xfrm>
            <a:off x="1121092" y="4749165"/>
            <a:ext cx="1122998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22"/>
          <p:cNvSpPr txBox="1"/>
          <p:nvPr>
            <p:ph idx="12" type="sldNum"/>
          </p:nvPr>
        </p:nvSpPr>
        <p:spPr>
          <a:xfrm>
            <a:off x="728663" y="4749165"/>
            <a:ext cx="392430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0">
          <p15:clr>
            <a:srgbClr val="FBAE40"/>
          </p15:clr>
        </p15:guide>
        <p15:guide id="2" pos="5310">
          <p15:clr>
            <a:srgbClr val="FBAE40"/>
          </p15:clr>
        </p15:guide>
        <p15:guide id="3" pos="1728">
          <p15:clr>
            <a:srgbClr val="FBAE40"/>
          </p15:clr>
        </p15:guide>
        <p15:guide id="4" pos="3006">
          <p15:clr>
            <a:srgbClr val="FBAE40"/>
          </p15:clr>
        </p15:guide>
        <p15:guide id="5" pos="1458">
          <p15:clr>
            <a:srgbClr val="FBAE40"/>
          </p15:clr>
        </p15:guide>
        <p15:guide id="6" pos="2736">
          <p15:clr>
            <a:srgbClr val="FBAE40"/>
          </p15:clr>
        </p15:guide>
        <p15:guide id="7" orient="horz" pos="1044">
          <p15:clr>
            <a:srgbClr val="FBAE40"/>
          </p15:clr>
        </p15:guide>
        <p15:guide id="8" orient="horz" pos="414">
          <p15:clr>
            <a:srgbClr val="FBAE40"/>
          </p15:clr>
        </p15:guide>
        <p15:guide id="9" orient="horz" pos="918">
          <p15:clr>
            <a:srgbClr val="FBAE40"/>
          </p15:clr>
        </p15:guide>
        <p15:guide id="10" pos="4014">
          <p15:clr>
            <a:srgbClr val="FBAE40"/>
          </p15:clr>
        </p15:guide>
        <p15:guide id="11" pos="4302">
          <p15:clr>
            <a:srgbClr val="FBAE40"/>
          </p15:clr>
        </p15:guide>
        <p15:guide id="12" orient="horz" pos="2178">
          <p15:clr>
            <a:srgbClr val="FBAE40"/>
          </p15:clr>
        </p15:guide>
        <p15:guide id="13" orient="horz" pos="1206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">
  <p:cSld name="Timeline "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2" name="Google Shape;182;p23"/>
          <p:cNvCxnSpPr/>
          <p:nvPr/>
        </p:nvCxnSpPr>
        <p:spPr>
          <a:xfrm flipH="1">
            <a:off x="784469" y="1660337"/>
            <a:ext cx="1602" cy="1371600"/>
          </a:xfrm>
          <a:prstGeom prst="straightConnector1">
            <a:avLst/>
          </a:prstGeom>
          <a:noFill/>
          <a:ln cap="flat" cmpd="sng" w="165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3" name="Google Shape;183;p23"/>
          <p:cNvCxnSpPr/>
          <p:nvPr/>
        </p:nvCxnSpPr>
        <p:spPr>
          <a:xfrm flipH="1">
            <a:off x="4635370" y="1660337"/>
            <a:ext cx="8326" cy="1371600"/>
          </a:xfrm>
          <a:prstGeom prst="straightConnector1">
            <a:avLst/>
          </a:prstGeom>
          <a:noFill/>
          <a:ln cap="flat" cmpd="sng" w="165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4" name="Google Shape;184;p23"/>
          <p:cNvCxnSpPr/>
          <p:nvPr/>
        </p:nvCxnSpPr>
        <p:spPr>
          <a:xfrm flipH="1">
            <a:off x="6559217" y="2928534"/>
            <a:ext cx="1602" cy="1371600"/>
          </a:xfrm>
          <a:prstGeom prst="straightConnector1">
            <a:avLst/>
          </a:prstGeom>
          <a:noFill/>
          <a:ln cap="flat" cmpd="sng" w="165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5" name="Google Shape;185;p23"/>
          <p:cNvCxnSpPr/>
          <p:nvPr/>
        </p:nvCxnSpPr>
        <p:spPr>
          <a:xfrm flipH="1">
            <a:off x="2708317" y="2921956"/>
            <a:ext cx="1602" cy="1371600"/>
          </a:xfrm>
          <a:prstGeom prst="straightConnector1">
            <a:avLst/>
          </a:prstGeom>
          <a:noFill/>
          <a:ln cap="flat" cmpd="sng" w="165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6" name="Google Shape;186;p23"/>
          <p:cNvSpPr txBox="1"/>
          <p:nvPr>
            <p:ph type="title"/>
          </p:nvPr>
        </p:nvSpPr>
        <p:spPr>
          <a:xfrm>
            <a:off x="723017" y="659297"/>
            <a:ext cx="3706108" cy="45814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  <a:defRPr b="1" i="0" sz="33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23"/>
          <p:cNvSpPr txBox="1"/>
          <p:nvPr>
            <p:ph idx="1" type="body"/>
          </p:nvPr>
        </p:nvSpPr>
        <p:spPr>
          <a:xfrm>
            <a:off x="972716" y="2201142"/>
            <a:ext cx="16002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8" name="Google Shape;188;p23"/>
          <p:cNvSpPr txBox="1"/>
          <p:nvPr>
            <p:ph idx="2" type="body"/>
          </p:nvPr>
        </p:nvSpPr>
        <p:spPr>
          <a:xfrm>
            <a:off x="972716" y="1926514"/>
            <a:ext cx="1600200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9" name="Google Shape;189;p23"/>
          <p:cNvSpPr txBox="1"/>
          <p:nvPr>
            <p:ph idx="3" type="body"/>
          </p:nvPr>
        </p:nvSpPr>
        <p:spPr>
          <a:xfrm>
            <a:off x="2923349" y="3815496"/>
            <a:ext cx="16002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0" name="Google Shape;190;p23"/>
          <p:cNvSpPr txBox="1"/>
          <p:nvPr>
            <p:ph idx="4" type="body"/>
          </p:nvPr>
        </p:nvSpPr>
        <p:spPr>
          <a:xfrm>
            <a:off x="2923349" y="3526431"/>
            <a:ext cx="1600200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1" name="Google Shape;191;p23"/>
          <p:cNvSpPr txBox="1"/>
          <p:nvPr>
            <p:ph idx="5" type="body"/>
          </p:nvPr>
        </p:nvSpPr>
        <p:spPr>
          <a:xfrm>
            <a:off x="6751283" y="3815496"/>
            <a:ext cx="16002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2" name="Google Shape;192;p23"/>
          <p:cNvSpPr txBox="1"/>
          <p:nvPr>
            <p:ph idx="6" type="body"/>
          </p:nvPr>
        </p:nvSpPr>
        <p:spPr>
          <a:xfrm>
            <a:off x="6751283" y="3526431"/>
            <a:ext cx="1600200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3" name="Google Shape;193;p23"/>
          <p:cNvSpPr txBox="1"/>
          <p:nvPr>
            <p:ph idx="7" type="body"/>
          </p:nvPr>
        </p:nvSpPr>
        <p:spPr>
          <a:xfrm>
            <a:off x="4828607" y="2201142"/>
            <a:ext cx="16002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0" i="0" sz="11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4" name="Google Shape;194;p23"/>
          <p:cNvSpPr txBox="1"/>
          <p:nvPr>
            <p:ph idx="8" type="body"/>
          </p:nvPr>
        </p:nvSpPr>
        <p:spPr>
          <a:xfrm>
            <a:off x="4828607" y="1926514"/>
            <a:ext cx="1600200" cy="154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195" name="Google Shape;195;p23"/>
          <p:cNvCxnSpPr/>
          <p:nvPr/>
        </p:nvCxnSpPr>
        <p:spPr>
          <a:xfrm>
            <a:off x="725767" y="2976585"/>
            <a:ext cx="7706608" cy="0"/>
          </a:xfrm>
          <a:prstGeom prst="straightConnector1">
            <a:avLst/>
          </a:prstGeom>
          <a:noFill/>
          <a:ln cap="flat" cmpd="sng" w="1651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6" name="Google Shape;196;p23"/>
          <p:cNvSpPr/>
          <p:nvPr/>
        </p:nvSpPr>
        <p:spPr>
          <a:xfrm>
            <a:off x="723242" y="2912431"/>
            <a:ext cx="122453" cy="12245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97" name="Google Shape;197;p23"/>
          <p:cNvSpPr/>
          <p:nvPr/>
        </p:nvSpPr>
        <p:spPr>
          <a:xfrm>
            <a:off x="2648693" y="2919009"/>
            <a:ext cx="122453" cy="12245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98" name="Google Shape;198;p23"/>
          <p:cNvSpPr/>
          <p:nvPr/>
        </p:nvSpPr>
        <p:spPr>
          <a:xfrm>
            <a:off x="4574143" y="2912431"/>
            <a:ext cx="122453" cy="12245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99" name="Google Shape;199;p23"/>
          <p:cNvSpPr/>
          <p:nvPr/>
        </p:nvSpPr>
        <p:spPr>
          <a:xfrm>
            <a:off x="6499593" y="2919009"/>
            <a:ext cx="122453" cy="12245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00" name="Google Shape;200;p23"/>
          <p:cNvSpPr txBox="1"/>
          <p:nvPr>
            <p:ph idx="10" type="dt"/>
          </p:nvPr>
        </p:nvSpPr>
        <p:spPr>
          <a:xfrm>
            <a:off x="2244090" y="4749165"/>
            <a:ext cx="984885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1" name="Google Shape;201;p23"/>
          <p:cNvSpPr txBox="1"/>
          <p:nvPr>
            <p:ph idx="11" type="ftr"/>
          </p:nvPr>
        </p:nvSpPr>
        <p:spPr>
          <a:xfrm>
            <a:off x="1121092" y="4749165"/>
            <a:ext cx="1122998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2" name="Google Shape;202;p23"/>
          <p:cNvSpPr txBox="1"/>
          <p:nvPr>
            <p:ph idx="12" type="sldNum"/>
          </p:nvPr>
        </p:nvSpPr>
        <p:spPr>
          <a:xfrm>
            <a:off x="728663" y="4749165"/>
            <a:ext cx="392430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0">
          <p15:clr>
            <a:srgbClr val="FBAE40"/>
          </p15:clr>
        </p15:guide>
        <p15:guide id="2" pos="5310">
          <p15:clr>
            <a:srgbClr val="FBAE40"/>
          </p15:clr>
        </p15:guide>
        <p15:guide id="3" pos="2160">
          <p15:clr>
            <a:srgbClr val="FBAE40"/>
          </p15:clr>
        </p15:guide>
        <p15:guide id="4" pos="3870">
          <p15:clr>
            <a:srgbClr val="FBAE40"/>
          </p15:clr>
        </p15:guide>
        <p15:guide id="5" pos="1890">
          <p15:clr>
            <a:srgbClr val="FBAE40"/>
          </p15:clr>
        </p15:guide>
        <p15:guide id="6" pos="3600">
          <p15:clr>
            <a:srgbClr val="FBAE40"/>
          </p15:clr>
        </p15:guide>
        <p15:guide id="7" orient="horz" pos="918">
          <p15:clr>
            <a:srgbClr val="FBAE40"/>
          </p15:clr>
        </p15:guide>
        <p15:guide id="8" orient="horz" pos="2826">
          <p15:clr>
            <a:srgbClr val="FBAE40"/>
          </p15:clr>
        </p15:guide>
        <p15:guide id="9" orient="horz" pos="414">
          <p15:clr>
            <a:srgbClr val="FBAE40"/>
          </p15:clr>
        </p15:guide>
        <p15:guide id="10" orient="horz" pos="1134">
          <p15:clr>
            <a:srgbClr val="FBAE40"/>
          </p15:clr>
        </p15:guide>
        <p15:guide id="11" orient="horz" pos="212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">
  <p:cSld name="2 Col">
    <p:bg>
      <p:bgPr>
        <a:solidFill>
          <a:schemeClr val="l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oogle Shape;204;p24"/>
          <p:cNvGrpSpPr/>
          <p:nvPr/>
        </p:nvGrpSpPr>
        <p:grpSpPr>
          <a:xfrm flipH="1" rot="5400000">
            <a:off x="0" y="2925099"/>
            <a:ext cx="2219420" cy="2219419"/>
            <a:chOff x="0" y="12289"/>
            <a:chExt cx="3550" cy="3551"/>
          </a:xfrm>
        </p:grpSpPr>
        <p:sp>
          <p:nvSpPr>
            <p:cNvPr id="205" name="Google Shape;205;p24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08" name="Google Shape;208;p24"/>
          <p:cNvSpPr txBox="1"/>
          <p:nvPr>
            <p:ph type="title"/>
          </p:nvPr>
        </p:nvSpPr>
        <p:spPr>
          <a:xfrm>
            <a:off x="723017" y="659297"/>
            <a:ext cx="3706108" cy="45814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  <a:defRPr b="1" i="0" sz="33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209" name="Google Shape;209;p24"/>
          <p:cNvCxnSpPr/>
          <p:nvPr/>
        </p:nvCxnSpPr>
        <p:spPr>
          <a:xfrm>
            <a:off x="714375" y="1454331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0" name="Google Shape;210;p24"/>
          <p:cNvSpPr txBox="1"/>
          <p:nvPr>
            <p:ph idx="1" type="body"/>
          </p:nvPr>
        </p:nvSpPr>
        <p:spPr>
          <a:xfrm>
            <a:off x="723017" y="1725738"/>
            <a:ext cx="3620384" cy="303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i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11" name="Google Shape;211;p24"/>
          <p:cNvSpPr txBox="1"/>
          <p:nvPr>
            <p:ph idx="2" type="body"/>
          </p:nvPr>
        </p:nvSpPr>
        <p:spPr>
          <a:xfrm>
            <a:off x="4772025" y="1725738"/>
            <a:ext cx="3573622" cy="303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b="0" i="0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12" name="Google Shape;212;p24"/>
          <p:cNvSpPr txBox="1"/>
          <p:nvPr>
            <p:ph idx="3" type="body"/>
          </p:nvPr>
        </p:nvSpPr>
        <p:spPr>
          <a:xfrm>
            <a:off x="723017" y="2099360"/>
            <a:ext cx="3620384" cy="14566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sz="12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048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3" name="Google Shape;213;p24"/>
          <p:cNvSpPr txBox="1"/>
          <p:nvPr>
            <p:ph idx="4" type="body"/>
          </p:nvPr>
        </p:nvSpPr>
        <p:spPr>
          <a:xfrm>
            <a:off x="4772025" y="2099360"/>
            <a:ext cx="3567181" cy="14566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sz="12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048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214" name="Google Shape;214;p24"/>
          <p:cNvCxnSpPr/>
          <p:nvPr/>
        </p:nvCxnSpPr>
        <p:spPr>
          <a:xfrm>
            <a:off x="4772025" y="1454331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5" name="Google Shape;215;p24"/>
          <p:cNvSpPr txBox="1"/>
          <p:nvPr>
            <p:ph idx="10" type="dt"/>
          </p:nvPr>
        </p:nvSpPr>
        <p:spPr>
          <a:xfrm>
            <a:off x="2244090" y="4749165"/>
            <a:ext cx="984885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6" name="Google Shape;216;p24"/>
          <p:cNvSpPr txBox="1"/>
          <p:nvPr>
            <p:ph idx="11" type="ftr"/>
          </p:nvPr>
        </p:nvSpPr>
        <p:spPr>
          <a:xfrm>
            <a:off x="1121092" y="4749165"/>
            <a:ext cx="1122998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7" name="Google Shape;217;p24"/>
          <p:cNvSpPr txBox="1"/>
          <p:nvPr>
            <p:ph idx="12" type="sldNum"/>
          </p:nvPr>
        </p:nvSpPr>
        <p:spPr>
          <a:xfrm>
            <a:off x="728663" y="4749165"/>
            <a:ext cx="392430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0">
          <p15:clr>
            <a:srgbClr val="FBAE40"/>
          </p15:clr>
        </p15:guide>
        <p15:guide id="2" pos="5310">
          <p15:clr>
            <a:srgbClr val="FBAE40"/>
          </p15:clr>
        </p15:guide>
        <p15:guide id="3" pos="1728">
          <p15:clr>
            <a:srgbClr val="FBAE40"/>
          </p15:clr>
        </p15:guide>
        <p15:guide id="4" pos="4302">
          <p15:clr>
            <a:srgbClr val="FBAE40"/>
          </p15:clr>
        </p15:guide>
        <p15:guide id="5" pos="1458">
          <p15:clr>
            <a:srgbClr val="FBAE40"/>
          </p15:clr>
        </p15:guide>
        <p15:guide id="6" pos="3006">
          <p15:clr>
            <a:srgbClr val="FBAE40"/>
          </p15:clr>
        </p15:guide>
        <p15:guide id="7" orient="horz" pos="918">
          <p15:clr>
            <a:srgbClr val="FBAE40"/>
          </p15:clr>
        </p15:guide>
        <p15:guide id="8" orient="horz" pos="1080">
          <p15:clr>
            <a:srgbClr val="FBAE40"/>
          </p15:clr>
        </p15:guide>
        <p15:guide id="9" orient="horz" pos="414">
          <p15:clr>
            <a:srgbClr val="FBAE40"/>
          </p15:clr>
        </p15:guide>
        <p15:guide id="10" pos="4014">
          <p15:clr>
            <a:srgbClr val="FBAE40"/>
          </p15:clr>
        </p15:guide>
        <p15:guide id="11" pos="273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">
  <p:cSld name="3 col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5"/>
          <p:cNvGrpSpPr/>
          <p:nvPr/>
        </p:nvGrpSpPr>
        <p:grpSpPr>
          <a:xfrm flipH="1" rot="5400000">
            <a:off x="0" y="2925099"/>
            <a:ext cx="2219420" cy="2219419"/>
            <a:chOff x="0" y="12289"/>
            <a:chExt cx="3550" cy="3551"/>
          </a:xfrm>
        </p:grpSpPr>
        <p:sp>
          <p:nvSpPr>
            <p:cNvPr id="220" name="Google Shape;220;p25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21" name="Google Shape;221;p25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22" name="Google Shape;222;p25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23" name="Google Shape;223;p25"/>
          <p:cNvSpPr txBox="1"/>
          <p:nvPr>
            <p:ph type="title"/>
          </p:nvPr>
        </p:nvSpPr>
        <p:spPr>
          <a:xfrm>
            <a:off x="723017" y="659297"/>
            <a:ext cx="3706108" cy="45814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  <a:defRPr b="1" i="0" sz="33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224" name="Google Shape;224;p25"/>
          <p:cNvCxnSpPr/>
          <p:nvPr/>
        </p:nvCxnSpPr>
        <p:spPr>
          <a:xfrm>
            <a:off x="714375" y="1454331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5" name="Google Shape;225;p25"/>
          <p:cNvSpPr txBox="1"/>
          <p:nvPr>
            <p:ph idx="1" type="body"/>
          </p:nvPr>
        </p:nvSpPr>
        <p:spPr>
          <a:xfrm>
            <a:off x="714375" y="1725117"/>
            <a:ext cx="2277358" cy="303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26" name="Google Shape;226;p25"/>
          <p:cNvSpPr txBox="1"/>
          <p:nvPr>
            <p:ph idx="2" type="body"/>
          </p:nvPr>
        </p:nvSpPr>
        <p:spPr>
          <a:xfrm>
            <a:off x="714375" y="2099360"/>
            <a:ext cx="2277358" cy="14566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sz="12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048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7" name="Google Shape;227;p25"/>
          <p:cNvSpPr txBox="1"/>
          <p:nvPr>
            <p:ph idx="3" type="body"/>
          </p:nvPr>
        </p:nvSpPr>
        <p:spPr>
          <a:xfrm>
            <a:off x="3427029" y="1725117"/>
            <a:ext cx="2277358" cy="303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28" name="Google Shape;228;p25"/>
          <p:cNvSpPr txBox="1"/>
          <p:nvPr>
            <p:ph idx="4" type="body"/>
          </p:nvPr>
        </p:nvSpPr>
        <p:spPr>
          <a:xfrm>
            <a:off x="3427029" y="2099360"/>
            <a:ext cx="2287971" cy="14566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sz="12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048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9" name="Google Shape;229;p25"/>
          <p:cNvSpPr txBox="1"/>
          <p:nvPr>
            <p:ph idx="5" type="body"/>
          </p:nvPr>
        </p:nvSpPr>
        <p:spPr>
          <a:xfrm>
            <a:off x="6140263" y="1725117"/>
            <a:ext cx="2277358" cy="303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30" name="Google Shape;230;p25"/>
          <p:cNvSpPr txBox="1"/>
          <p:nvPr>
            <p:ph idx="6" type="body"/>
          </p:nvPr>
        </p:nvSpPr>
        <p:spPr>
          <a:xfrm>
            <a:off x="6140263" y="2099360"/>
            <a:ext cx="2277358" cy="14566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sz="12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048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3048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cxnSp>
        <p:nvCxnSpPr>
          <p:cNvPr id="231" name="Google Shape;231;p25"/>
          <p:cNvCxnSpPr/>
          <p:nvPr/>
        </p:nvCxnSpPr>
        <p:spPr>
          <a:xfrm>
            <a:off x="3427029" y="1454331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2" name="Google Shape;232;p25"/>
          <p:cNvCxnSpPr/>
          <p:nvPr/>
        </p:nvCxnSpPr>
        <p:spPr>
          <a:xfrm>
            <a:off x="6140263" y="1454331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3" name="Google Shape;233;p25"/>
          <p:cNvSpPr txBox="1"/>
          <p:nvPr>
            <p:ph idx="10" type="dt"/>
          </p:nvPr>
        </p:nvSpPr>
        <p:spPr>
          <a:xfrm>
            <a:off x="2244090" y="4749165"/>
            <a:ext cx="984885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4" name="Google Shape;234;p25"/>
          <p:cNvSpPr txBox="1"/>
          <p:nvPr>
            <p:ph idx="11" type="ftr"/>
          </p:nvPr>
        </p:nvSpPr>
        <p:spPr>
          <a:xfrm>
            <a:off x="1121092" y="4749165"/>
            <a:ext cx="1122998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5" name="Google Shape;235;p25"/>
          <p:cNvSpPr txBox="1"/>
          <p:nvPr>
            <p:ph idx="12" type="sldNum"/>
          </p:nvPr>
        </p:nvSpPr>
        <p:spPr>
          <a:xfrm>
            <a:off x="728663" y="4749165"/>
            <a:ext cx="392430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50">
          <p15:clr>
            <a:srgbClr val="FBAE40"/>
          </p15:clr>
        </p15:guide>
        <p15:guide id="2" pos="5310">
          <p15:clr>
            <a:srgbClr val="FBAE40"/>
          </p15:clr>
        </p15:guide>
        <p15:guide id="3" pos="1890">
          <p15:clr>
            <a:srgbClr val="FBAE40"/>
          </p15:clr>
        </p15:guide>
        <p15:guide id="4" pos="3870">
          <p15:clr>
            <a:srgbClr val="FBAE40"/>
          </p15:clr>
        </p15:guide>
        <p15:guide id="5" orient="horz" pos="918">
          <p15:clr>
            <a:srgbClr val="FBAE40"/>
          </p15:clr>
        </p15:guide>
        <p15:guide id="6" orient="horz" pos="1080">
          <p15:clr>
            <a:srgbClr val="FBAE40"/>
          </p15:clr>
        </p15:guide>
        <p15:guide id="7" orient="horz" pos="414">
          <p15:clr>
            <a:srgbClr val="FBAE40"/>
          </p15:clr>
        </p15:guide>
        <p15:guide id="8" pos="3600">
          <p15:clr>
            <a:srgbClr val="FBAE40"/>
          </p15:clr>
        </p15:guide>
        <p15:guide id="9" pos="2160">
          <p15:clr>
            <a:srgbClr val="FBAE40"/>
          </p15:clr>
        </p15:guide>
        <p15:guide id="10" orient="horz" pos="131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bg>
      <p:bgPr>
        <a:solidFill>
          <a:schemeClr val="lt1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idx="1" type="body"/>
          </p:nvPr>
        </p:nvSpPr>
        <p:spPr>
          <a:xfrm>
            <a:off x="5172075" y="3826547"/>
            <a:ext cx="3686175" cy="44159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b="0" i="0" sz="120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191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2pPr>
            <a:lvl3pPr indent="-4191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8" name="Google Shape;238;p26"/>
          <p:cNvSpPr txBox="1"/>
          <p:nvPr>
            <p:ph idx="2" type="subTitle"/>
          </p:nvPr>
        </p:nvSpPr>
        <p:spPr>
          <a:xfrm>
            <a:off x="5180717" y="2693324"/>
            <a:ext cx="3677533" cy="7933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39" name="Google Shape;239;p26"/>
          <p:cNvSpPr txBox="1"/>
          <p:nvPr>
            <p:ph type="title"/>
          </p:nvPr>
        </p:nvSpPr>
        <p:spPr>
          <a:xfrm>
            <a:off x="5180717" y="1630244"/>
            <a:ext cx="3677533" cy="45814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  <a:defRPr b="1" i="0" sz="33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240" name="Google Shape;240;p26"/>
          <p:cNvCxnSpPr/>
          <p:nvPr/>
        </p:nvCxnSpPr>
        <p:spPr>
          <a:xfrm>
            <a:off x="5172075" y="2425277"/>
            <a:ext cx="1600200" cy="2994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1" name="Google Shape;241;p26"/>
          <p:cNvSpPr/>
          <p:nvPr>
            <p:ph idx="3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42" name="Google Shape;242;p26"/>
          <p:cNvGrpSpPr/>
          <p:nvPr/>
        </p:nvGrpSpPr>
        <p:grpSpPr>
          <a:xfrm rot="10800000">
            <a:off x="6652530" y="0"/>
            <a:ext cx="2493906" cy="2493906"/>
            <a:chOff x="0" y="12289"/>
            <a:chExt cx="3550" cy="3551"/>
          </a:xfrm>
        </p:grpSpPr>
        <p:sp>
          <p:nvSpPr>
            <p:cNvPr id="243" name="Google Shape;243;p26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44" name="Google Shape;244;p26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45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728663" y="1369219"/>
            <a:ext cx="7786688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714375" y="273844"/>
            <a:ext cx="7800975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  <a:defRPr b="1" i="0" sz="3300" u="none" cap="none" strike="noStrik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44090" y="4749165"/>
            <a:ext cx="984885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121092" y="4749165"/>
            <a:ext cx="1122998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728663" y="4749165"/>
            <a:ext cx="392430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180">
          <p15:clr>
            <a:srgbClr val="547EBF"/>
          </p15:clr>
        </p15:guide>
        <p15:guide id="4" orient="horz" pos="180">
          <p15:clr>
            <a:srgbClr val="547EBF"/>
          </p15:clr>
        </p15:guide>
        <p15:guide id="5" pos="5580">
          <p15:clr>
            <a:srgbClr val="547EBF"/>
          </p15:clr>
        </p15:guide>
        <p15:guide id="6" orient="horz" pos="3060">
          <p15:clr>
            <a:srgbClr val="547EBF"/>
          </p15:clr>
        </p15:guide>
        <p15:guide id="7" pos="450">
          <p15:clr>
            <a:srgbClr val="547EBF"/>
          </p15:clr>
        </p15:guide>
        <p15:guide id="8" pos="2790">
          <p15:clr>
            <a:srgbClr val="547EBF"/>
          </p15:clr>
        </p15:guide>
        <p15:guide id="9" pos="1584">
          <p15:clr>
            <a:srgbClr val="547EBF"/>
          </p15:clr>
        </p15:guide>
        <p15:guide id="10" pos="1386">
          <p15:clr>
            <a:srgbClr val="547EBF"/>
          </p15:clr>
        </p15:guide>
        <p15:guide id="11" pos="4176">
          <p15:clr>
            <a:srgbClr val="547EBF"/>
          </p15:clr>
        </p15:guide>
        <p15:guide id="12" pos="4374">
          <p15:clr>
            <a:srgbClr val="547EBF"/>
          </p15:clr>
        </p15:guide>
        <p15:guide id="13" pos="3726">
          <p15:clr>
            <a:srgbClr val="9FCC3B"/>
          </p15:clr>
        </p15:guide>
        <p15:guide id="14" pos="3906">
          <p15:clr>
            <a:srgbClr val="9FCC3B"/>
          </p15:clr>
        </p15:guide>
        <p15:guide id="15" pos="2034">
          <p15:clr>
            <a:srgbClr val="9FCC3B"/>
          </p15:clr>
        </p15:guide>
        <p15:guide id="16" pos="1854">
          <p15:clr>
            <a:srgbClr val="9FCC3B"/>
          </p15:clr>
        </p15:guide>
        <p15:guide id="17" pos="295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7"/>
          <p:cNvSpPr txBox="1"/>
          <p:nvPr>
            <p:ph type="ctrTitle"/>
          </p:nvPr>
        </p:nvSpPr>
        <p:spPr>
          <a:xfrm>
            <a:off x="3937691" y="111129"/>
            <a:ext cx="4846319" cy="8637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Franklin Gothic"/>
              <a:buNone/>
            </a:pPr>
            <a:r>
              <a:rPr b="1" lang="en-GB" sz="2700"/>
              <a:t>Basic Details of the Team and Problem Statement</a:t>
            </a:r>
            <a:endParaRPr/>
          </a:p>
        </p:txBody>
      </p:sp>
      <p:sp>
        <p:nvSpPr>
          <p:cNvPr id="251" name="Google Shape;251;p27"/>
          <p:cNvSpPr txBox="1"/>
          <p:nvPr>
            <p:ph idx="1" type="body"/>
          </p:nvPr>
        </p:nvSpPr>
        <p:spPr>
          <a:xfrm>
            <a:off x="4297725" y="1238869"/>
            <a:ext cx="4846275" cy="3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r>
              <a:rPr lang="en-GB">
                <a:latin typeface="Franklin Gothic"/>
                <a:ea typeface="Franklin Gothic"/>
                <a:cs typeface="Franklin Gothic"/>
                <a:sym typeface="Franklin Gothic"/>
              </a:rPr>
              <a:t>Domain :IoT</a:t>
            </a:r>
            <a:endParaRPr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r>
              <a:t/>
            </a:r>
            <a:endParaRPr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r>
              <a:rPr lang="en-GB">
                <a:latin typeface="Franklin Gothic"/>
                <a:ea typeface="Franklin Gothic"/>
                <a:cs typeface="Franklin Gothic"/>
                <a:sym typeface="Franklin Gothic"/>
              </a:rPr>
              <a:t>PS Code: IoT-03   </a:t>
            </a:r>
            <a:endParaRPr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br>
              <a:rPr lang="en-GB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GB">
                <a:latin typeface="Franklin Gothic"/>
                <a:ea typeface="Franklin Gothic"/>
                <a:cs typeface="Franklin Gothic"/>
                <a:sym typeface="Franklin Gothic"/>
              </a:rPr>
              <a:t>Problem Statement Title:Develop an loT enabled Android application to give real time parking space available on the campus.</a:t>
            </a:r>
            <a:endParaRPr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br>
              <a:rPr lang="en-GB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GB">
                <a:latin typeface="Franklin Gothic"/>
                <a:ea typeface="Franklin Gothic"/>
                <a:cs typeface="Franklin Gothic"/>
                <a:sym typeface="Franklin Gothic"/>
              </a:rPr>
              <a:t>Team Name:Tech Clan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br>
              <a:rPr lang="en-GB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GB">
                <a:latin typeface="Franklin Gothic"/>
                <a:ea typeface="Franklin Gothic"/>
                <a:cs typeface="Franklin Gothic"/>
                <a:sym typeface="Franklin Gothic"/>
              </a:rPr>
              <a:t>Team Leader Name:Keerti K 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br>
              <a:rPr lang="en-GB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GB">
                <a:latin typeface="Franklin Gothic"/>
                <a:ea typeface="Franklin Gothic"/>
                <a:cs typeface="Franklin Gothic"/>
                <a:sym typeface="Franklin Gothic"/>
              </a:rPr>
              <a:t>Institute Name:KLS Gogte Institute of Technology, Belagavi</a:t>
            </a:r>
            <a:endParaRPr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252" name="Google Shape;252;p27"/>
          <p:cNvSpPr txBox="1"/>
          <p:nvPr/>
        </p:nvSpPr>
        <p:spPr>
          <a:xfrm>
            <a:off x="1562369" y="1181716"/>
            <a:ext cx="2590531" cy="260840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GB" sz="1800" u="none" cap="none" strike="noStrike">
                <a:solidFill>
                  <a:srgbClr val="326F79"/>
                </a:solidFill>
                <a:latin typeface="Arial"/>
                <a:ea typeface="Arial"/>
                <a:cs typeface="Arial"/>
                <a:sym typeface="Arial"/>
              </a:rPr>
              <a:t>HackToFuture-2024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Association with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r>
              <a:rPr b="1" i="0" lang="en-GB" sz="11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 Institution of Engineers (India)</a:t>
            </a:r>
            <a:endParaRPr b="0" i="0" sz="11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GB" sz="11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Local Centre, Belagavi</a:t>
            </a:r>
            <a:endParaRPr b="0" i="0" sz="11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7"/>
          <p:cNvSpPr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7"/>
          <p:cNvSpPr/>
          <p:nvPr/>
        </p:nvSpPr>
        <p:spPr>
          <a:xfrm>
            <a:off x="114300" y="1143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7"/>
          <p:cNvSpPr/>
          <p:nvPr/>
        </p:nvSpPr>
        <p:spPr>
          <a:xfrm>
            <a:off x="228600" y="2286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6663" y="62013"/>
            <a:ext cx="1106738" cy="11197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Administrator\Desktop\LOGO.png" id="257" name="Google Shape;257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6663" y="1764485"/>
            <a:ext cx="1106738" cy="1119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8"/>
          <p:cNvSpPr txBox="1"/>
          <p:nvPr>
            <p:ph idx="1" type="body"/>
          </p:nvPr>
        </p:nvSpPr>
        <p:spPr>
          <a:xfrm>
            <a:off x="365475" y="657225"/>
            <a:ext cx="4863900" cy="4427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GB" sz="14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idea/Solution/Prototype here:</a:t>
            </a:r>
            <a:endParaRPr sz="1400">
              <a:solidFill>
                <a:schemeClr val="lt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ranklin Gothic"/>
              <a:buAutoNum type="arabicPeriod"/>
            </a:pPr>
            <a:r>
              <a:rPr b="1" lang="en-GB" sz="1400">
                <a:latin typeface="Franklin Gothic"/>
                <a:ea typeface="Franklin Gothic"/>
                <a:cs typeface="Franklin Gothic"/>
                <a:sym typeface="Franklin Gothic"/>
              </a:rPr>
              <a:t>Setup Hardware:</a:t>
            </a:r>
            <a:r>
              <a:rPr lang="en-GB" sz="1400">
                <a:latin typeface="Franklin Gothic"/>
                <a:ea typeface="Franklin Gothic"/>
                <a:cs typeface="Franklin Gothic"/>
                <a:sym typeface="Franklin Gothic"/>
              </a:rPr>
              <a:t> Connect NodeMCU to ultrasonic sensors and install them in parking slots.</a:t>
            </a:r>
            <a:endParaRPr sz="140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ranklin Gothic"/>
              <a:buAutoNum type="arabicPeriod"/>
            </a:pPr>
            <a:r>
              <a:rPr b="1" lang="en-GB" sz="1400">
                <a:latin typeface="Franklin Gothic"/>
                <a:ea typeface="Franklin Gothic"/>
                <a:cs typeface="Franklin Gothic"/>
                <a:sym typeface="Franklin Gothic"/>
              </a:rPr>
              <a:t>Create Firebase Project:</a:t>
            </a:r>
            <a:r>
              <a:rPr lang="en-GB" sz="1400">
                <a:latin typeface="Franklin Gothic"/>
                <a:ea typeface="Franklin Gothic"/>
                <a:cs typeface="Franklin Gothic"/>
                <a:sym typeface="Franklin Gothic"/>
              </a:rPr>
              <a:t> Set up a real-time database and configure NodeMCU with Firebase URL and secret.</a:t>
            </a:r>
            <a:endParaRPr sz="140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ranklin Gothic"/>
              <a:buAutoNum type="arabicPeriod"/>
            </a:pPr>
            <a:r>
              <a:rPr b="1" lang="en-GB" sz="1400">
                <a:latin typeface="Franklin Gothic"/>
                <a:ea typeface="Franklin Gothic"/>
                <a:cs typeface="Franklin Gothic"/>
                <a:sym typeface="Franklin Gothic"/>
              </a:rPr>
              <a:t>Database Structure:</a:t>
            </a:r>
            <a:r>
              <a:rPr lang="en-GB" sz="1400">
                <a:latin typeface="Franklin Gothic"/>
                <a:ea typeface="Franklin Gothic"/>
                <a:cs typeface="Franklin Gothic"/>
                <a:sym typeface="Franklin Gothic"/>
              </a:rPr>
              <a:t> Design the database to store parking slot status with unique identifiers.</a:t>
            </a:r>
            <a:endParaRPr sz="140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ranklin Gothic"/>
              <a:buAutoNum type="arabicPeriod"/>
            </a:pPr>
            <a:r>
              <a:rPr b="1" lang="en-GB" sz="1400">
                <a:latin typeface="Franklin Gothic"/>
                <a:ea typeface="Franklin Gothic"/>
                <a:cs typeface="Franklin Gothic"/>
                <a:sym typeface="Franklin Gothic"/>
              </a:rPr>
              <a:t>Develop Android App:</a:t>
            </a:r>
            <a:r>
              <a:rPr lang="en-GB" sz="1400">
                <a:latin typeface="Franklin Gothic"/>
                <a:ea typeface="Franklin Gothic"/>
                <a:cs typeface="Franklin Gothic"/>
                <a:sym typeface="Franklin Gothic"/>
              </a:rPr>
              <a:t> Use MIT App Inventor to create an app that connects to Firebase and displays slot status in real time.</a:t>
            </a:r>
            <a:endParaRPr sz="140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ranklin Gothic"/>
              <a:buAutoNum type="arabicPeriod"/>
            </a:pPr>
            <a:r>
              <a:rPr b="1" lang="en-GB" sz="1400">
                <a:latin typeface="Franklin Gothic"/>
                <a:ea typeface="Franklin Gothic"/>
                <a:cs typeface="Franklin Gothic"/>
                <a:sym typeface="Franklin Gothic"/>
              </a:rPr>
              <a:t>System Configuration: </a:t>
            </a:r>
            <a:r>
              <a:rPr lang="en-GB" sz="1400">
                <a:latin typeface="Franklin Gothic"/>
                <a:ea typeface="Franklin Gothic"/>
                <a:cs typeface="Franklin Gothic"/>
                <a:sym typeface="Franklin Gothic"/>
              </a:rPr>
              <a:t>Ensure sensors, NodeMCU, Firebase updates, and app data display work correctly.</a:t>
            </a:r>
            <a:endParaRPr sz="140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ranklin Gothic"/>
              <a:buAutoNum type="arabicPeriod"/>
            </a:pPr>
            <a:r>
              <a:rPr b="1" lang="en-GB" sz="1400">
                <a:latin typeface="Franklin Gothic"/>
                <a:ea typeface="Franklin Gothic"/>
                <a:cs typeface="Franklin Gothic"/>
                <a:sym typeface="Franklin Gothic"/>
              </a:rPr>
              <a:t>Deployment:</a:t>
            </a:r>
            <a:r>
              <a:rPr lang="en-GB" sz="1400">
                <a:latin typeface="Franklin Gothic"/>
                <a:ea typeface="Franklin Gothic"/>
                <a:cs typeface="Franklin Gothic"/>
                <a:sym typeface="Franklin Gothic"/>
              </a:rPr>
              <a:t> Install hardware, launch the app, and provide user training and feedback collection.</a:t>
            </a:r>
            <a:endParaRPr sz="140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400"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263" name="Google Shape;263;p28"/>
          <p:cNvSpPr txBox="1"/>
          <p:nvPr>
            <p:ph type="title"/>
          </p:nvPr>
        </p:nvSpPr>
        <p:spPr>
          <a:xfrm>
            <a:off x="124442" y="128047"/>
            <a:ext cx="37062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GB"/>
              <a:t>Idea/Approach Details</a:t>
            </a:r>
            <a:endParaRPr/>
          </a:p>
        </p:txBody>
      </p:sp>
      <p:sp>
        <p:nvSpPr>
          <p:cNvPr id="264" name="Google Shape;264;p28"/>
          <p:cNvSpPr txBox="1"/>
          <p:nvPr>
            <p:ph idx="12" type="sldNum"/>
          </p:nvPr>
        </p:nvSpPr>
        <p:spPr>
          <a:xfrm>
            <a:off x="728663" y="4749165"/>
            <a:ext cx="392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65" name="Google Shape;265;p28"/>
          <p:cNvSpPr txBox="1"/>
          <p:nvPr/>
        </p:nvSpPr>
        <p:spPr>
          <a:xfrm>
            <a:off x="5337875" y="3741225"/>
            <a:ext cx="3706200" cy="1343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</a:pPr>
            <a:r>
              <a:rPr b="0" i="0" lang="en-GB" sz="1200" u="none" cap="none" strike="noStrike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                  Describe your Technology stack here</a:t>
            </a:r>
            <a:r>
              <a:rPr b="0" i="0" lang="en-GB" sz="1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Hardware Components           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●"/>
            </a:pPr>
            <a:r>
              <a:rPr b="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NodeMCU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●"/>
            </a:pPr>
            <a:r>
              <a:rPr b="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Ultrasonic Sensors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66" name="Google Shape;266;p28"/>
          <p:cNvSpPr txBox="1"/>
          <p:nvPr/>
        </p:nvSpPr>
        <p:spPr>
          <a:xfrm>
            <a:off x="7178600" y="3966525"/>
            <a:ext cx="1819200" cy="11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 Components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b="0" i="0" lang="en-GB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Google Firebase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b="0" i="0" lang="en-GB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MIT App Inventor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b="0" i="0" lang="en-GB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Arduino IDE</a:t>
            </a:r>
            <a:endParaRPr b="0" i="0" sz="10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67" name="Google Shape;267;p28"/>
          <p:cNvSpPr txBox="1"/>
          <p:nvPr/>
        </p:nvSpPr>
        <p:spPr>
          <a:xfrm>
            <a:off x="5229375" y="285750"/>
            <a:ext cx="106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Flowchart: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8" name="Google Shape;2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7075" y="152400"/>
            <a:ext cx="2243222" cy="343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/>
          <p:nvPr>
            <p:ph type="title"/>
          </p:nvPr>
        </p:nvSpPr>
        <p:spPr>
          <a:xfrm>
            <a:off x="638249" y="410534"/>
            <a:ext cx="43356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</a:pPr>
            <a:r>
              <a:rPr lang="en-GB"/>
              <a:t>Idea/Approach Details</a:t>
            </a:r>
            <a:endParaRPr/>
          </a:p>
        </p:txBody>
      </p:sp>
      <p:sp>
        <p:nvSpPr>
          <p:cNvPr id="274" name="Google Shape;274;p29"/>
          <p:cNvSpPr txBox="1"/>
          <p:nvPr>
            <p:ph idx="2" type="body"/>
          </p:nvPr>
        </p:nvSpPr>
        <p:spPr>
          <a:xfrm>
            <a:off x="728675" y="1138175"/>
            <a:ext cx="36291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778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r>
              <a:rPr lang="en-GB" sz="1400"/>
              <a:t>Describe your Use Cases here</a:t>
            </a:r>
            <a:endParaRPr/>
          </a:p>
        </p:txBody>
      </p:sp>
      <p:sp>
        <p:nvSpPr>
          <p:cNvPr id="275" name="Google Shape;275;p29"/>
          <p:cNvSpPr txBox="1"/>
          <p:nvPr>
            <p:ph idx="1" type="body"/>
          </p:nvPr>
        </p:nvSpPr>
        <p:spPr>
          <a:xfrm>
            <a:off x="340275" y="1535975"/>
            <a:ext cx="3948600" cy="3213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47650" lvl="0" marL="3429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300"/>
              <a:buFont typeface="Times New Roman"/>
              <a:buChar char="⮚"/>
            </a:pPr>
            <a:r>
              <a:rPr b="1" lang="en-GB" sz="1300">
                <a:latin typeface="Times New Roman"/>
                <a:ea typeface="Times New Roman"/>
                <a:cs typeface="Times New Roman"/>
                <a:sym typeface="Times New Roman"/>
              </a:rPr>
              <a:t>Real-Time Parking Availability: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  Check parking availability instantly via app.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47650" lvl="0" marL="3429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300"/>
              <a:buFont typeface="Times New Roman"/>
              <a:buChar char="⮚"/>
            </a:pPr>
            <a:r>
              <a:rPr b="1" lang="en-GB" sz="1300">
                <a:latin typeface="Times New Roman"/>
                <a:ea typeface="Times New Roman"/>
                <a:cs typeface="Times New Roman"/>
                <a:sym typeface="Times New Roman"/>
              </a:rPr>
              <a:t>Navigation to Available Parking: 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Get directions to nearest available parking spot.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47650" lvl="0" marL="3429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300"/>
              <a:buFont typeface="Times New Roman"/>
              <a:buChar char="⮚"/>
            </a:pPr>
            <a:r>
              <a:rPr b="1" lang="en-GB" sz="1300">
                <a:latin typeface="Times New Roman"/>
                <a:ea typeface="Times New Roman"/>
                <a:cs typeface="Times New Roman"/>
                <a:sym typeface="Times New Roman"/>
              </a:rPr>
              <a:t>Parking Slot Monitoring: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 Monitor occupancy and usage trends in real-time.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47650" lvl="0" marL="3429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300"/>
              <a:buFont typeface="Times New Roman"/>
              <a:buChar char="⮚"/>
            </a:pPr>
            <a:r>
              <a:rPr b="1" lang="en-GB" sz="1300">
                <a:latin typeface="Times New Roman"/>
                <a:ea typeface="Times New Roman"/>
                <a:cs typeface="Times New Roman"/>
                <a:sym typeface="Times New Roman"/>
              </a:rPr>
              <a:t>Integration with Campus Services:</a:t>
            </a:r>
            <a:r>
              <a:rPr lang="en-GB" sz="1300">
                <a:latin typeface="Times New Roman"/>
                <a:ea typeface="Times New Roman"/>
                <a:cs typeface="Times New Roman"/>
                <a:sym typeface="Times New Roman"/>
              </a:rPr>
              <a:t>Seamlessly integrate with campus event and service platforms.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276" name="Google Shape;276;p29"/>
          <p:cNvSpPr txBox="1"/>
          <p:nvPr>
            <p:ph idx="12" type="sldNum"/>
          </p:nvPr>
        </p:nvSpPr>
        <p:spPr>
          <a:xfrm>
            <a:off x="728663" y="4749165"/>
            <a:ext cx="392430" cy="185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7" name="Google Shape;277;p29"/>
          <p:cNvSpPr txBox="1"/>
          <p:nvPr/>
        </p:nvSpPr>
        <p:spPr>
          <a:xfrm>
            <a:off x="4461600" y="1083800"/>
            <a:ext cx="40752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77800" lvl="0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Dependencies / Show stopper here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29"/>
          <p:cNvSpPr txBox="1"/>
          <p:nvPr/>
        </p:nvSpPr>
        <p:spPr>
          <a:xfrm>
            <a:off x="4461600" y="1535975"/>
            <a:ext cx="4335600" cy="3213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952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➢"/>
            </a:pPr>
            <a:r>
              <a:rPr b="1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Network Connectivity:  </a:t>
            </a:r>
            <a:endParaRPr b="1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○"/>
            </a:pPr>
            <a:r>
              <a:rPr b="0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Stable Wi-Fi connection for NodeMCU to communicate with Firebase.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○"/>
            </a:pPr>
            <a:r>
              <a:rPr b="0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Ensuring network coverage in parking areas for real-time updates.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➢"/>
            </a:pPr>
            <a:r>
              <a:rPr b="1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Firebase Configuration:</a:t>
            </a:r>
            <a:endParaRPr b="1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○"/>
            </a:pPr>
            <a:r>
              <a:rPr b="0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Accurate setup of Firebase project with correct project URL and database secret.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○"/>
            </a:pPr>
            <a:r>
              <a:rPr b="0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Proper configuration of Firebase rules to ensure data security.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➢"/>
            </a:pPr>
            <a:r>
              <a:rPr b="1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Android App Development:</a:t>
            </a:r>
            <a:endParaRPr b="1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○"/>
            </a:pPr>
            <a:r>
              <a:rPr b="0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Successful development and deployment of the Android app.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○"/>
            </a:pPr>
            <a:r>
              <a:rPr b="0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Compatibility with various Android devices and versions.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➢"/>
            </a:pPr>
            <a:r>
              <a:rPr b="1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Accuracy and Reliability:</a:t>
            </a:r>
            <a:endParaRPr b="1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○"/>
            </a:pPr>
            <a:r>
              <a:rPr b="0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Accurate detection of vehicle presence by ultrasonic sensors.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5275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○"/>
            </a:pPr>
            <a:r>
              <a:rPr b="0" i="0" lang="en-GB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Reliable transmission of parking slot status to the Firebase database.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0"/>
          <p:cNvSpPr txBox="1"/>
          <p:nvPr>
            <p:ph type="title"/>
          </p:nvPr>
        </p:nvSpPr>
        <p:spPr>
          <a:xfrm>
            <a:off x="631142" y="134747"/>
            <a:ext cx="37062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</a:pPr>
            <a:r>
              <a:rPr lang="en-GB"/>
              <a:t>PROTOTYPE </a:t>
            </a:r>
            <a:endParaRPr/>
          </a:p>
        </p:txBody>
      </p:sp>
      <p:sp>
        <p:nvSpPr>
          <p:cNvPr id="284" name="Google Shape;284;p30"/>
          <p:cNvSpPr txBox="1"/>
          <p:nvPr>
            <p:ph idx="12" type="sldNum"/>
          </p:nvPr>
        </p:nvSpPr>
        <p:spPr>
          <a:xfrm>
            <a:off x="728663" y="4749165"/>
            <a:ext cx="392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5" name="Google Shape;2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7850" y="705150"/>
            <a:ext cx="5794803" cy="3914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5053" y="152400"/>
            <a:ext cx="2086547" cy="4523680"/>
          </a:xfrm>
          <a:prstGeom prst="rect">
            <a:avLst/>
          </a:prstGeom>
          <a:noFill/>
          <a:ln cap="rnd" cmpd="sng" w="38100">
            <a:solidFill>
              <a:schemeClr val="dk1"/>
            </a:solidFill>
            <a:prstDash val="solid"/>
            <a:bevel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1"/>
          <p:cNvSpPr txBox="1"/>
          <p:nvPr>
            <p:ph idx="12" type="sldNum"/>
          </p:nvPr>
        </p:nvSpPr>
        <p:spPr>
          <a:xfrm>
            <a:off x="728663" y="4749165"/>
            <a:ext cx="392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92" name="Google Shape;292;p31"/>
          <p:cNvPicPr preferRelativeResize="0"/>
          <p:nvPr/>
        </p:nvPicPr>
        <p:blipFill rotWithShape="1">
          <a:blip r:embed="rId3">
            <a:alphaModFix/>
          </a:blip>
          <a:srcRect b="0" l="14986" r="9933" t="0"/>
          <a:stretch/>
        </p:blipFill>
        <p:spPr>
          <a:xfrm>
            <a:off x="728675" y="841900"/>
            <a:ext cx="4574752" cy="342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1"/>
          <p:cNvSpPr txBox="1"/>
          <p:nvPr>
            <p:ph type="title"/>
          </p:nvPr>
        </p:nvSpPr>
        <p:spPr>
          <a:xfrm>
            <a:off x="631142" y="134747"/>
            <a:ext cx="37062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</a:pPr>
            <a:r>
              <a:rPr lang="en-GB"/>
              <a:t>PROTOTYPE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2"/>
          <p:cNvSpPr txBox="1"/>
          <p:nvPr>
            <p:ph idx="12" type="sldNum"/>
          </p:nvPr>
        </p:nvSpPr>
        <p:spPr>
          <a:xfrm>
            <a:off x="728663" y="4749165"/>
            <a:ext cx="392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9" name="Google Shape;299;p32"/>
          <p:cNvSpPr txBox="1"/>
          <p:nvPr>
            <p:ph type="title"/>
          </p:nvPr>
        </p:nvSpPr>
        <p:spPr>
          <a:xfrm>
            <a:off x="728667" y="134747"/>
            <a:ext cx="37062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</a:pPr>
            <a:r>
              <a:rPr lang="en-GB"/>
              <a:t>USER INTERFACE </a:t>
            </a:r>
            <a:endParaRPr/>
          </a:p>
        </p:txBody>
      </p:sp>
      <p:pic>
        <p:nvPicPr>
          <p:cNvPr id="300" name="Google Shape;300;p32"/>
          <p:cNvPicPr preferRelativeResize="0"/>
          <p:nvPr/>
        </p:nvPicPr>
        <p:blipFill rotWithShape="1">
          <a:blip r:embed="rId3">
            <a:alphaModFix/>
          </a:blip>
          <a:srcRect b="0" l="0" r="3203" t="0"/>
          <a:stretch/>
        </p:blipFill>
        <p:spPr>
          <a:xfrm>
            <a:off x="972225" y="657225"/>
            <a:ext cx="1971000" cy="43779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1" name="Google Shape;30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9412" y="661944"/>
            <a:ext cx="1971000" cy="436851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2" name="Google Shape;30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6600" y="661950"/>
            <a:ext cx="1940209" cy="43291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3"/>
          <p:cNvSpPr txBox="1"/>
          <p:nvPr>
            <p:ph type="title"/>
          </p:nvPr>
        </p:nvSpPr>
        <p:spPr>
          <a:xfrm>
            <a:off x="723017" y="659297"/>
            <a:ext cx="49632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Franklin Gothic"/>
              <a:buNone/>
            </a:pPr>
            <a:r>
              <a:rPr lang="en-GB"/>
              <a:t>Team Member Details </a:t>
            </a:r>
            <a:endParaRPr/>
          </a:p>
        </p:txBody>
      </p:sp>
      <p:sp>
        <p:nvSpPr>
          <p:cNvPr id="308" name="Google Shape;308;p33"/>
          <p:cNvSpPr txBox="1"/>
          <p:nvPr>
            <p:ph idx="1" type="body"/>
          </p:nvPr>
        </p:nvSpPr>
        <p:spPr>
          <a:xfrm>
            <a:off x="723019" y="1546575"/>
            <a:ext cx="8358900" cy="23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D7C3F"/>
              </a:buClr>
              <a:buSzPts val="900"/>
              <a:buNone/>
            </a:pPr>
            <a:r>
              <a:rPr b="1" lang="en-GB">
                <a:solidFill>
                  <a:srgbClr val="5D7C3F"/>
                </a:solidFill>
              </a:rPr>
              <a:t>Team Leader Name: Keerti K M</a:t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rPr lang="en-GB"/>
              <a:t>Branch: BE, Stream:CSE, Year: III</a:t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D7C3F"/>
              </a:buClr>
              <a:buSzPts val="900"/>
              <a:buNone/>
            </a:pPr>
            <a:r>
              <a:rPr b="1" lang="en-GB">
                <a:solidFill>
                  <a:srgbClr val="5D7C3F"/>
                </a:solidFill>
              </a:rPr>
              <a:t>Team Member 1 Name: Prasanna Nangnure</a:t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rPr lang="en-GB"/>
              <a:t>Branch: BE, Stream:CSE, Year: III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D7C3F"/>
              </a:buClr>
              <a:buSzPts val="900"/>
              <a:buNone/>
            </a:pPr>
            <a:r>
              <a:rPr b="1" lang="en-GB">
                <a:solidFill>
                  <a:srgbClr val="5D7C3F"/>
                </a:solidFill>
              </a:rPr>
              <a:t>Team Member 2 Name: Vishwas Addanagi</a:t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rPr lang="en-GB"/>
              <a:t>Branch: BE, Stream:ECE, Year: III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D7C3F"/>
              </a:buClr>
              <a:buSzPts val="900"/>
              <a:buNone/>
            </a:pPr>
            <a:r>
              <a:rPr b="1" lang="en-GB">
                <a:solidFill>
                  <a:srgbClr val="5D7C3F"/>
                </a:solidFill>
              </a:rPr>
              <a:t>Team Member 3 Name: Harish Marihalkar </a:t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rPr lang="en-GB"/>
              <a:t>Branch: BE, Stream:CSE, Year: III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04160"/>
              </a:buClr>
              <a:buSzPts val="900"/>
              <a:buNone/>
            </a:pPr>
            <a:r>
              <a:t/>
            </a:r>
            <a:endParaRPr b="1" sz="900">
              <a:solidFill>
                <a:srgbClr val="80416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